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handoutMasterIdLst>
    <p:handoutMasterId r:id="rId10"/>
  </p:handoutMasterIdLst>
  <p:sldIdLst>
    <p:sldId id="292" r:id="rId2"/>
    <p:sldId id="273" r:id="rId3"/>
    <p:sldId id="304" r:id="rId4"/>
    <p:sldId id="305" r:id="rId5"/>
    <p:sldId id="306" r:id="rId6"/>
    <p:sldId id="265" r:id="rId7"/>
    <p:sldId id="294" r:id="rId8"/>
    <p:sldId id="277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4" pos="483" userDrawn="1">
          <p15:clr>
            <a:srgbClr val="A4A3A4"/>
          </p15:clr>
        </p15:guide>
        <p15:guide id="5" orient="horz" pos="436" userDrawn="1">
          <p15:clr>
            <a:srgbClr val="A4A3A4"/>
          </p15:clr>
        </p15:guide>
        <p15:guide id="6" orient="horz" pos="3793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7197" userDrawn="1">
          <p15:clr>
            <a:srgbClr val="A4A3A4"/>
          </p15:clr>
        </p15:guide>
        <p15:guide id="9" pos="2162" userDrawn="1">
          <p15:clr>
            <a:srgbClr val="A4A3A4"/>
          </p15:clr>
        </p15:guide>
        <p15:guide id="10" pos="3341" userDrawn="1">
          <p15:clr>
            <a:srgbClr val="A4A3A4"/>
          </p15:clr>
        </p15:guide>
        <p15:guide id="11" pos="43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A05"/>
    <a:srgbClr val="6E32E0"/>
    <a:srgbClr val="DCDDDF"/>
    <a:srgbClr val="F5F5F5"/>
    <a:srgbClr val="5827B3"/>
    <a:srgbClr val="432199"/>
    <a:srgbClr val="4B21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1"/>
    <p:restoredTop sz="94607"/>
  </p:normalViewPr>
  <p:slideViewPr>
    <p:cSldViewPr snapToGrid="0" snapToObjects="1">
      <p:cViewPr>
        <p:scale>
          <a:sx n="150" d="100"/>
          <a:sy n="150" d="100"/>
        </p:scale>
        <p:origin x="-1014" y="-840"/>
      </p:cViewPr>
      <p:guideLst>
        <p:guide orient="horz" pos="2160"/>
        <p:guide pos="3840"/>
        <p:guide pos="483"/>
        <p:guide orient="horz" pos="436"/>
        <p:guide orient="horz" pos="379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39" d="100"/>
          <a:sy n="139" d="100"/>
        </p:scale>
        <p:origin x="49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C7D9C6F-251E-7E44-98AA-1595D1C95F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27F2884-A8DE-E143-8FF7-B741091276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731F5-F728-EE47-BB7D-914F3FF3E17A}" type="datetimeFigureOut">
              <a:rPr lang="ru-RU" smtClean="0"/>
              <a:t>09.06.2021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7EC713F-3BCA-534C-8D87-554AC4A28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6E129F-173C-094F-99F5-57F9FB2FD3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DD1BF-E62C-6241-91E8-B9E4AB33A7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50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71044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247BE8-1220-ED45-B9E1-8692E4FC556F}"/>
              </a:ext>
            </a:extLst>
          </p:cNvPr>
          <p:cNvSpPr/>
          <p:nvPr userDrawn="1"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947506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бъект 3">
            <a:extLst>
              <a:ext uri="{FF2B5EF4-FFF2-40B4-BE49-F238E27FC236}">
                <a16:creationId xmlns:a16="http://schemas.microsoft.com/office/drawing/2014/main" id="{0037585D-9D86-1A4F-991B-736E0F50E22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5" name="Текст 3">
            <a:extLst>
              <a:ext uri="{FF2B5EF4-FFF2-40B4-BE49-F238E27FC236}">
                <a16:creationId xmlns:a16="http://schemas.microsoft.com/office/drawing/2014/main" id="{059C6614-60BD-DE46-B761-4CC470142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6CA6DE5-61A1-3E41-B2DF-10D237885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47781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Фото/иллюстрация/код</a:t>
            </a:r>
          </a:p>
        </p:txBody>
      </p:sp>
    </p:spTree>
    <p:extLst>
      <p:ext uri="{BB962C8B-B14F-4D97-AF65-F5344CB8AC3E}">
        <p14:creationId xmlns:p14="http://schemas.microsoft.com/office/powerpoint/2010/main" val="3869793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Картинка с кодом</a:t>
            </a:r>
          </a:p>
        </p:txBody>
      </p:sp>
    </p:spTree>
    <p:extLst>
      <p:ext uri="{BB962C8B-B14F-4D97-AF65-F5344CB8AC3E}">
        <p14:creationId xmlns:p14="http://schemas.microsoft.com/office/powerpoint/2010/main" val="2466267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rgbClr val="6E32E0"/>
              </a:buClr>
              <a:buSzPct val="150000"/>
              <a:buFont typeface="+mj-lt"/>
              <a:buAutoNum type="arabicPeriod"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203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1F08F44-ED8F-994C-AE2A-4E64A3EC1D57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chemeClr val="bg1"/>
              </a:buClr>
              <a:buSzPct val="150000"/>
              <a:buFont typeface="+mj-lt"/>
              <a:buAutoNum type="arabicPeriod"/>
              <a:defRPr sz="2200">
                <a:solidFill>
                  <a:srgbClr val="F5F5F5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055279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57329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61704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8446951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58784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61914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8AA682CA-B4CC-FB4F-B3B5-ACBC7C4C3086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13681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9F28333-57A4-F64B-A94E-D76BB61D45ED}"/>
              </a:ext>
            </a:extLst>
          </p:cNvPr>
          <p:cNvSpPr txBox="1">
            <a:spLocks/>
          </p:cNvSpPr>
          <p:nvPr userDrawn="1"/>
        </p:nvSpPr>
        <p:spPr>
          <a:xfrm>
            <a:off x="690847" y="2136469"/>
            <a:ext cx="10810306" cy="784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36928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892455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1D226D4-5E7C-6F4A-BC21-E9223ABAD6E8}"/>
              </a:ext>
            </a:extLst>
          </p:cNvPr>
          <p:cNvSpPr/>
          <p:nvPr userDrawn="1"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93A7BC0-255E-D84A-AB88-AEA16801F9A5}"/>
              </a:ext>
            </a:extLst>
          </p:cNvPr>
          <p:cNvSpPr/>
          <p:nvPr userDrawn="1"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58D9DF2-E31D-F541-8509-6A3BC4066C24}"/>
              </a:ext>
            </a:extLst>
          </p:cNvPr>
          <p:cNvSpPr/>
          <p:nvPr userDrawn="1"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4017489E-DA8C-CF49-BB72-6DC6DFFFE5E9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4F3D22E8-9299-9844-AD53-D79AB55FA10A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83322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E1F4D6D-9C51-8842-8432-6A23608B8EF8}"/>
              </a:ext>
            </a:extLst>
          </p:cNvPr>
          <p:cNvSpPr/>
          <p:nvPr userDrawn="1"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696FF916-937F-1243-8350-18A214E0FA68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75380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797650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027119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rgbClr val="6E32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75166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В этом видео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14358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F0DAC93-A6AA-7E45-B5CE-4667E2D5F7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24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13465"/>
            <a:ext cx="7958667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21263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B39CF21C-EDC8-0043-9357-C52F960E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21E7D81F-E40D-1346-9001-DB202B706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50920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C7C25DF-623C-7E43-A6F2-503FAABFCAD3}"/>
              </a:ext>
            </a:extLst>
          </p:cNvPr>
          <p:cNvSpPr/>
          <p:nvPr userDrawn="1"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33EC763C-D6D9-0C4A-B544-111E5A5D9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A8DAC45-8469-6346-B563-C4C7DED67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9417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020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6" r:id="rId3"/>
    <p:sldLayoutId id="2147483685" r:id="rId4"/>
    <p:sldLayoutId id="2147483661" r:id="rId5"/>
    <p:sldLayoutId id="2147483655" r:id="rId6"/>
    <p:sldLayoutId id="2147483674" r:id="rId7"/>
    <p:sldLayoutId id="2147483688" r:id="rId8"/>
    <p:sldLayoutId id="2147483689" r:id="rId9"/>
    <p:sldLayoutId id="2147483675" r:id="rId10"/>
    <p:sldLayoutId id="2147483681" r:id="rId11"/>
    <p:sldLayoutId id="2147483678" r:id="rId12"/>
    <p:sldLayoutId id="2147483677" r:id="rId13"/>
    <p:sldLayoutId id="2147483680" r:id="rId14"/>
    <p:sldLayoutId id="2147483687" r:id="rId15"/>
    <p:sldLayoutId id="2147483654" r:id="rId16"/>
    <p:sldLayoutId id="2147483673" r:id="rId17"/>
    <p:sldLayoutId id="2147483664" r:id="rId18"/>
    <p:sldLayoutId id="2147483671" r:id="rId19"/>
    <p:sldLayoutId id="2147483660" r:id="rId20"/>
    <p:sldLayoutId id="2147483669" r:id="rId21"/>
    <p:sldLayoutId id="2147483667" r:id="rId22"/>
    <p:sldLayoutId id="2147483672" r:id="rId23"/>
    <p:sldLayoutId id="2147483665" r:id="rId24"/>
    <p:sldLayoutId id="2147483663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10CC32B-3077-5943-9D4C-8B473FFE7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3009279"/>
            <a:ext cx="9037615" cy="2601383"/>
          </a:xfrm>
        </p:spPr>
        <p:txBody>
          <a:bodyPr>
            <a:normAutofit/>
          </a:bodyPr>
          <a:lstStyle/>
          <a:p>
            <a:r>
              <a:rPr lang="ru-RU" dirty="0">
                <a:latin typeface="Roboto Medium" panose="02000000000000000000" pitchFamily="2" charset="0"/>
                <a:ea typeface="Roboto Medium" panose="02000000000000000000" pitchFamily="2" charset="0"/>
              </a:rPr>
              <a:t>Асинхронные запросы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BCEDD3-EEE8-BB4E-B62D-2F26E1EC9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75444"/>
            <a:ext cx="9917886" cy="503614"/>
          </a:xfrm>
        </p:spPr>
        <p:txBody>
          <a:bodyPr>
            <a:normAutofit/>
          </a:bodyPr>
          <a:lstStyle/>
          <a:p>
            <a:r>
              <a:rPr lang="ru-RU" dirty="0"/>
              <a:t>Основы асинхронного </a:t>
            </a:r>
            <a:r>
              <a:rPr lang="en" dirty="0"/>
              <a:t>JavaScript. AJAX, JSON </a:t>
            </a:r>
            <a:r>
              <a:rPr lang="ru-RU" dirty="0"/>
              <a:t>и </a:t>
            </a:r>
            <a:r>
              <a:rPr lang="en" dirty="0"/>
              <a:t>Promises.</a:t>
            </a:r>
            <a:endParaRPr lang="ru-RU"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413B6C4-5EF3-574E-B143-3F0C692BE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15" y="644057"/>
            <a:ext cx="2811524" cy="83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6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77EFF2-3A3A-1A4D-B0FB-75B2AC89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ts val="3140"/>
              </a:lnSpc>
            </a:pPr>
            <a:r>
              <a:rPr lang="ru-RU" dirty="0"/>
              <a:t>План урока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CAAB63-90F9-E74D-AC83-152DFAAB6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HTTP-</a:t>
            </a:r>
            <a:r>
              <a:rPr lang="ru-RU" dirty="0"/>
              <a:t>запросы</a:t>
            </a:r>
            <a:endParaRPr lang="en-US" dirty="0"/>
          </a:p>
          <a:p>
            <a:pPr>
              <a:spcAft>
                <a:spcPts val="1200"/>
              </a:spcAft>
            </a:pPr>
            <a:r>
              <a:rPr lang="en-US" dirty="0"/>
              <a:t>AJAX </a:t>
            </a:r>
            <a:r>
              <a:rPr lang="ru-RU" dirty="0"/>
              <a:t>и </a:t>
            </a:r>
            <a:r>
              <a:rPr lang="en-US" dirty="0"/>
              <a:t>JSON</a:t>
            </a:r>
            <a:endParaRPr lang="ru-RU" dirty="0"/>
          </a:p>
          <a:p>
            <a:pPr>
              <a:spcAft>
                <a:spcPts val="1200"/>
              </a:spcAft>
            </a:pPr>
            <a:r>
              <a:rPr lang="en-US" dirty="0" err="1"/>
              <a:t>XMLHttpRequest</a:t>
            </a:r>
            <a:endParaRPr lang="ru-RU" dirty="0"/>
          </a:p>
          <a:p>
            <a:pPr>
              <a:spcAft>
                <a:spcPts val="1200"/>
              </a:spcAft>
            </a:pPr>
            <a:r>
              <a:rPr lang="ru-RU" dirty="0" err="1"/>
              <a:t>Колбэки</a:t>
            </a:r>
            <a:r>
              <a:rPr lang="ru-RU" dirty="0"/>
              <a:t> и </a:t>
            </a:r>
            <a:r>
              <a:rPr lang="ru-RU" dirty="0" err="1"/>
              <a:t>промисы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8230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2EA04B-A7CB-594B-BAFE-6070728D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HTTP-</a:t>
            </a:r>
            <a:r>
              <a:rPr lang="ru-RU" dirty="0"/>
              <a:t>запросы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7902312A-249F-4942-9DC9-04D1AA86A3F3}"/>
              </a:ext>
            </a:extLst>
          </p:cNvPr>
          <p:cNvSpPr/>
          <p:nvPr/>
        </p:nvSpPr>
        <p:spPr>
          <a:xfrm>
            <a:off x="1371600" y="1786270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C60BEFA3-A8BE-9842-9DE2-F90DC44FDBF4}"/>
              </a:ext>
            </a:extLst>
          </p:cNvPr>
          <p:cNvSpPr/>
          <p:nvPr/>
        </p:nvSpPr>
        <p:spPr>
          <a:xfrm>
            <a:off x="5940058" y="1786270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EB113EA5-81F2-1642-9F8F-14EBDF1DA5ED}"/>
              </a:ext>
            </a:extLst>
          </p:cNvPr>
          <p:cNvSpPr/>
          <p:nvPr/>
        </p:nvSpPr>
        <p:spPr>
          <a:xfrm>
            <a:off x="5940058" y="4203404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CA803C59-AC07-AC46-B38D-D34DAFC86DF1}"/>
              </a:ext>
            </a:extLst>
          </p:cNvPr>
          <p:cNvSpPr/>
          <p:nvPr/>
        </p:nvSpPr>
        <p:spPr>
          <a:xfrm>
            <a:off x="1371600" y="4203404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0C24C88D-DBBE-6546-9DBB-3D1897B2E6EB}"/>
              </a:ext>
            </a:extLst>
          </p:cNvPr>
          <p:cNvCxnSpPr>
            <a:cxnSpLocks/>
          </p:cNvCxnSpPr>
          <p:nvPr/>
        </p:nvCxnSpPr>
        <p:spPr>
          <a:xfrm>
            <a:off x="4178597" y="2607635"/>
            <a:ext cx="17118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6B4D79A8-0652-0446-90A2-31A8279B60B5}"/>
              </a:ext>
            </a:extLst>
          </p:cNvPr>
          <p:cNvCxnSpPr>
            <a:cxnSpLocks/>
          </p:cNvCxnSpPr>
          <p:nvPr/>
        </p:nvCxnSpPr>
        <p:spPr>
          <a:xfrm flipH="1">
            <a:off x="4178597" y="5062868"/>
            <a:ext cx="17118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E938870A-A976-9E42-B54B-9022C2E15D3B}"/>
              </a:ext>
            </a:extLst>
          </p:cNvPr>
          <p:cNvCxnSpPr/>
          <p:nvPr/>
        </p:nvCxnSpPr>
        <p:spPr>
          <a:xfrm>
            <a:off x="8771855" y="2607635"/>
            <a:ext cx="9462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9DFD24F4-516C-0A4E-AF69-E5F000D6BE92}"/>
              </a:ext>
            </a:extLst>
          </p:cNvPr>
          <p:cNvCxnSpPr>
            <a:cxnSpLocks/>
          </p:cNvCxnSpPr>
          <p:nvPr/>
        </p:nvCxnSpPr>
        <p:spPr>
          <a:xfrm flipV="1">
            <a:off x="9718153" y="2607635"/>
            <a:ext cx="0" cy="24552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5DA0A43B-8B40-4940-93F1-2EFE6E1E7E85}"/>
              </a:ext>
            </a:extLst>
          </p:cNvPr>
          <p:cNvCxnSpPr/>
          <p:nvPr/>
        </p:nvCxnSpPr>
        <p:spPr>
          <a:xfrm flipH="1">
            <a:off x="8771855" y="5062868"/>
            <a:ext cx="9462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6355CFF-46E0-A64C-95C5-30F4DA9D98C6}"/>
              </a:ext>
            </a:extLst>
          </p:cNvPr>
          <p:cNvSpPr txBox="1"/>
          <p:nvPr/>
        </p:nvSpPr>
        <p:spPr>
          <a:xfrm>
            <a:off x="1477926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формирует запрос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132A0E8-B557-A041-8097-9CC3582903EC}"/>
              </a:ext>
            </a:extLst>
          </p:cNvPr>
          <p:cNvSpPr txBox="1"/>
          <p:nvPr/>
        </p:nvSpPr>
        <p:spPr>
          <a:xfrm>
            <a:off x="6051699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Сервер находит данные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2ECA3B4-5F74-F345-9EDC-F1E8A1512B84}"/>
              </a:ext>
            </a:extLst>
          </p:cNvPr>
          <p:cNvSpPr txBox="1"/>
          <p:nvPr/>
        </p:nvSpPr>
        <p:spPr>
          <a:xfrm>
            <a:off x="1477926" y="4701603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реагирует на ответ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07EB61B-37D8-4547-A487-CF021C103A76}"/>
              </a:ext>
            </a:extLst>
          </p:cNvPr>
          <p:cNvSpPr txBox="1"/>
          <p:nvPr/>
        </p:nvSpPr>
        <p:spPr>
          <a:xfrm>
            <a:off x="6051698" y="4701602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Сервер формирует ответ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FDBD8B-8DD9-1A4A-8468-EA3A780A69C9}"/>
              </a:ext>
            </a:extLst>
          </p:cNvPr>
          <p:cNvSpPr txBox="1"/>
          <p:nvPr/>
        </p:nvSpPr>
        <p:spPr>
          <a:xfrm>
            <a:off x="4572004" y="2231717"/>
            <a:ext cx="13184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Запрос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685B6F9-C3AC-A74C-B6E6-537AA950A87F}"/>
              </a:ext>
            </a:extLst>
          </p:cNvPr>
          <p:cNvSpPr txBox="1"/>
          <p:nvPr/>
        </p:nvSpPr>
        <p:spPr>
          <a:xfrm>
            <a:off x="4593270" y="4686949"/>
            <a:ext cx="13184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Ответ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F3007DD-C17D-8241-99E3-79F0A581F347}"/>
              </a:ext>
            </a:extLst>
          </p:cNvPr>
          <p:cNvSpPr txBox="1"/>
          <p:nvPr/>
        </p:nvSpPr>
        <p:spPr>
          <a:xfrm>
            <a:off x="9806767" y="3699690"/>
            <a:ext cx="13184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Чтение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577505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2EA04B-A7CB-594B-BAFE-6070728D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HTTP-</a:t>
            </a:r>
            <a:r>
              <a:rPr lang="ru-RU" dirty="0"/>
              <a:t>запросы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7902312A-249F-4942-9DC9-04D1AA86A3F3}"/>
              </a:ext>
            </a:extLst>
          </p:cNvPr>
          <p:cNvSpPr/>
          <p:nvPr/>
        </p:nvSpPr>
        <p:spPr>
          <a:xfrm>
            <a:off x="1371600" y="1786270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C60BEFA3-A8BE-9842-9DE2-F90DC44FDBF4}"/>
              </a:ext>
            </a:extLst>
          </p:cNvPr>
          <p:cNvSpPr/>
          <p:nvPr/>
        </p:nvSpPr>
        <p:spPr>
          <a:xfrm>
            <a:off x="5940058" y="1786270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EB113EA5-81F2-1642-9F8F-14EBDF1DA5ED}"/>
              </a:ext>
            </a:extLst>
          </p:cNvPr>
          <p:cNvSpPr/>
          <p:nvPr/>
        </p:nvSpPr>
        <p:spPr>
          <a:xfrm>
            <a:off x="5940058" y="4203404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CA803C59-AC07-AC46-B38D-D34DAFC86DF1}"/>
              </a:ext>
            </a:extLst>
          </p:cNvPr>
          <p:cNvSpPr/>
          <p:nvPr/>
        </p:nvSpPr>
        <p:spPr>
          <a:xfrm>
            <a:off x="1371600" y="4203404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0C24C88D-DBBE-6546-9DBB-3D1897B2E6EB}"/>
              </a:ext>
            </a:extLst>
          </p:cNvPr>
          <p:cNvCxnSpPr>
            <a:cxnSpLocks/>
          </p:cNvCxnSpPr>
          <p:nvPr/>
        </p:nvCxnSpPr>
        <p:spPr>
          <a:xfrm>
            <a:off x="4178597" y="2607635"/>
            <a:ext cx="17118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6B4D79A8-0652-0446-90A2-31A8279B60B5}"/>
              </a:ext>
            </a:extLst>
          </p:cNvPr>
          <p:cNvCxnSpPr>
            <a:cxnSpLocks/>
          </p:cNvCxnSpPr>
          <p:nvPr/>
        </p:nvCxnSpPr>
        <p:spPr>
          <a:xfrm flipH="1">
            <a:off x="4178597" y="5062868"/>
            <a:ext cx="17118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E938870A-A976-9E42-B54B-9022C2E15D3B}"/>
              </a:ext>
            </a:extLst>
          </p:cNvPr>
          <p:cNvCxnSpPr/>
          <p:nvPr/>
        </p:nvCxnSpPr>
        <p:spPr>
          <a:xfrm>
            <a:off x="8771855" y="2607635"/>
            <a:ext cx="9462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9DFD24F4-516C-0A4E-AF69-E5F000D6BE92}"/>
              </a:ext>
            </a:extLst>
          </p:cNvPr>
          <p:cNvCxnSpPr>
            <a:cxnSpLocks/>
          </p:cNvCxnSpPr>
          <p:nvPr/>
        </p:nvCxnSpPr>
        <p:spPr>
          <a:xfrm flipV="1">
            <a:off x="9718153" y="2607635"/>
            <a:ext cx="0" cy="24552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5DA0A43B-8B40-4940-93F1-2EFE6E1E7E85}"/>
              </a:ext>
            </a:extLst>
          </p:cNvPr>
          <p:cNvCxnSpPr/>
          <p:nvPr/>
        </p:nvCxnSpPr>
        <p:spPr>
          <a:xfrm flipH="1">
            <a:off x="8771855" y="5062868"/>
            <a:ext cx="9462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6355CFF-46E0-A64C-95C5-30F4DA9D98C6}"/>
              </a:ext>
            </a:extLst>
          </p:cNvPr>
          <p:cNvSpPr txBox="1"/>
          <p:nvPr/>
        </p:nvSpPr>
        <p:spPr>
          <a:xfrm>
            <a:off x="1477926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формирует запрос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132A0E8-B557-A041-8097-9CC3582903EC}"/>
              </a:ext>
            </a:extLst>
          </p:cNvPr>
          <p:cNvSpPr txBox="1"/>
          <p:nvPr/>
        </p:nvSpPr>
        <p:spPr>
          <a:xfrm>
            <a:off x="6051699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Сервер находит данные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2ECA3B4-5F74-F345-9EDC-F1E8A1512B84}"/>
              </a:ext>
            </a:extLst>
          </p:cNvPr>
          <p:cNvSpPr txBox="1"/>
          <p:nvPr/>
        </p:nvSpPr>
        <p:spPr>
          <a:xfrm>
            <a:off x="1477926" y="4701603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реагирует на ответ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07EB61B-37D8-4547-A487-CF021C103A76}"/>
              </a:ext>
            </a:extLst>
          </p:cNvPr>
          <p:cNvSpPr txBox="1"/>
          <p:nvPr/>
        </p:nvSpPr>
        <p:spPr>
          <a:xfrm>
            <a:off x="6051698" y="4701602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Сервер формирует ответ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FDBD8B-8DD9-1A4A-8468-EA3A780A69C9}"/>
              </a:ext>
            </a:extLst>
          </p:cNvPr>
          <p:cNvSpPr txBox="1"/>
          <p:nvPr/>
        </p:nvSpPr>
        <p:spPr>
          <a:xfrm>
            <a:off x="4572004" y="2231717"/>
            <a:ext cx="13184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Запрос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685B6F9-C3AC-A74C-B6E6-537AA950A87F}"/>
              </a:ext>
            </a:extLst>
          </p:cNvPr>
          <p:cNvSpPr txBox="1"/>
          <p:nvPr/>
        </p:nvSpPr>
        <p:spPr>
          <a:xfrm>
            <a:off x="4593270" y="4686949"/>
            <a:ext cx="13184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Ответ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F3007DD-C17D-8241-99E3-79F0A581F347}"/>
              </a:ext>
            </a:extLst>
          </p:cNvPr>
          <p:cNvSpPr txBox="1"/>
          <p:nvPr/>
        </p:nvSpPr>
        <p:spPr>
          <a:xfrm>
            <a:off x="9806767" y="3699690"/>
            <a:ext cx="13184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Чтение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2085916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2EA04B-A7CB-594B-BAFE-6070728D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Синхронные и асинхронные запросы</a:t>
            </a:r>
            <a:endParaRPr lang="ru-RU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6355CFF-46E0-A64C-95C5-30F4DA9D98C6}"/>
              </a:ext>
            </a:extLst>
          </p:cNvPr>
          <p:cNvSpPr txBox="1"/>
          <p:nvPr/>
        </p:nvSpPr>
        <p:spPr>
          <a:xfrm>
            <a:off x="1477926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формирует запрос</a:t>
            </a:r>
          </a:p>
        </p:txBody>
      </p:sp>
      <p:pic>
        <p:nvPicPr>
          <p:cNvPr id="1026" name="Picture 2" descr="https://miro.medium.com/max/647/1*RkX7j_slzq7VC8_pwxG9jw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456"/>
          <a:stretch/>
        </p:blipFill>
        <p:spPr bwMode="auto">
          <a:xfrm>
            <a:off x="1477926" y="1981846"/>
            <a:ext cx="10024667" cy="2661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022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01CE21D-5A19-054C-B2B1-F256FAF534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 t="31250" b="312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9C7139-92C0-094F-8A3B-458307775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372240B6-308D-C94D-AE27-91A8B9FBE6E9}"/>
              </a:ext>
            </a:extLst>
          </p:cNvPr>
          <p:cNvSpPr txBox="1">
            <a:spLocks/>
          </p:cNvSpPr>
          <p:nvPr/>
        </p:nvSpPr>
        <p:spPr>
          <a:xfrm>
            <a:off x="690847" y="499646"/>
            <a:ext cx="8145040" cy="5521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5440"/>
              </a:lnSpc>
              <a:buNone/>
            </a:pPr>
            <a:r>
              <a:rPr lang="ru-RU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Пишем асинхронные запросы в </a:t>
            </a:r>
            <a:r>
              <a:rPr lang="en-US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JavaScript</a:t>
            </a:r>
            <a:endParaRPr lang="ru-RU" sz="4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446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19EC5-00EC-174C-8A74-91710FE03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672582-4C44-7247-8514-B178990C2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880129"/>
            <a:ext cx="10810307" cy="3040663"/>
          </a:xfrm>
        </p:spPr>
        <p:txBody>
          <a:bodyPr numCol="1" spcCol="216000">
            <a:normAutofit/>
          </a:bodyPr>
          <a:lstStyle/>
          <a:p>
            <a:r>
              <a:rPr lang="ru-RU" dirty="0"/>
              <a:t>Переделайте </a:t>
            </a:r>
            <a:r>
              <a:rPr lang="en" dirty="0" err="1"/>
              <a:t>makeGETRequest</a:t>
            </a:r>
            <a:r>
              <a:rPr lang="en" dirty="0"/>
              <a:t>() </a:t>
            </a:r>
            <a:r>
              <a:rPr lang="ru-RU" dirty="0"/>
              <a:t>так, чтобы она использовала </a:t>
            </a:r>
            <a:r>
              <a:rPr lang="ru-RU" dirty="0" err="1"/>
              <a:t>промисы</a:t>
            </a:r>
            <a:r>
              <a:rPr lang="ru-RU" dirty="0"/>
              <a:t>.</a:t>
            </a:r>
          </a:p>
          <a:p>
            <a:r>
              <a:rPr lang="ru-RU" dirty="0"/>
              <a:t>Добавьте в соответствующие классы методы добавления товара в корзину, удаления товара из корзины и получения списка товаров корзины.</a:t>
            </a:r>
          </a:p>
          <a:p>
            <a:r>
              <a:rPr lang="ru-RU" dirty="0"/>
              <a:t>* Переделайте </a:t>
            </a:r>
            <a:r>
              <a:rPr lang="en" dirty="0" err="1"/>
              <a:t>GoodsList</a:t>
            </a:r>
            <a:r>
              <a:rPr lang="en" dirty="0"/>
              <a:t> </a:t>
            </a:r>
            <a:r>
              <a:rPr lang="ru-RU" dirty="0"/>
              <a:t>так, чтобы </a:t>
            </a:r>
            <a:r>
              <a:rPr lang="en" dirty="0" err="1"/>
              <a:t>fetchGoods</a:t>
            </a:r>
            <a:r>
              <a:rPr lang="en" dirty="0"/>
              <a:t>() </a:t>
            </a:r>
            <a:r>
              <a:rPr lang="ru-RU" dirty="0"/>
              <a:t>возвращал </a:t>
            </a:r>
            <a:r>
              <a:rPr lang="ru-RU" dirty="0" err="1"/>
              <a:t>промис</a:t>
            </a:r>
            <a:r>
              <a:rPr lang="ru-RU" dirty="0"/>
              <a:t>, а </a:t>
            </a:r>
            <a:r>
              <a:rPr lang="en" dirty="0"/>
              <a:t>render() </a:t>
            </a:r>
            <a:r>
              <a:rPr lang="ru-RU" dirty="0"/>
              <a:t>вызывался в обработчике этого </a:t>
            </a:r>
            <a:r>
              <a:rPr lang="ru-RU" dirty="0" err="1"/>
              <a:t>промиса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3508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CEDE15-4E8F-6B44-83F1-3CE6D799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 следующем уроке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F0F6E7-E852-0E41-A6EC-1FB72C99B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Регулярные выражения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CEB179C-B1BF-2641-A1C1-5A0E65773A24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Поиск части строки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0F5BBCE-F462-0E44-80B6-A29523BD076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Валидация</a:t>
            </a:r>
            <a:r>
              <a:rPr lang="ru-RU" dirty="0"/>
              <a:t> </a:t>
            </a:r>
            <a:r>
              <a:rPr lang="en-US" dirty="0"/>
              <a:t>URL </a:t>
            </a:r>
            <a:r>
              <a:rPr lang="ru-RU" dirty="0"/>
              <a:t>и </a:t>
            </a:r>
            <a:r>
              <a:rPr lang="en-US" dirty="0"/>
              <a:t>e-mail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727609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/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135</Words>
  <Application>Microsoft Office PowerPoint</Application>
  <PresentationFormat>Широкоэкранный</PresentationFormat>
  <Paragraphs>34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Helvetica</vt:lpstr>
      <vt:lpstr>Roboto</vt:lpstr>
      <vt:lpstr>Roboto Medium</vt:lpstr>
      <vt:lpstr>Times New Roman</vt:lpstr>
      <vt:lpstr>Тема Office</vt:lpstr>
      <vt:lpstr>Асинхронные запросы</vt:lpstr>
      <vt:lpstr>План урока</vt:lpstr>
      <vt:lpstr>HTTP-запросы</vt:lpstr>
      <vt:lpstr>HTTP-запросы</vt:lpstr>
      <vt:lpstr>Синхронные и асинхронные запросы</vt:lpstr>
      <vt:lpstr>Презентация PowerPoint</vt:lpstr>
      <vt:lpstr>Домашнее задание</vt:lpstr>
      <vt:lpstr>На следующем уроке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Сергей Герасименко</cp:lastModifiedBy>
  <cp:revision>50</cp:revision>
  <dcterms:created xsi:type="dcterms:W3CDTF">2018-09-20T14:58:52Z</dcterms:created>
  <dcterms:modified xsi:type="dcterms:W3CDTF">2021-06-09T19:30:47Z</dcterms:modified>
</cp:coreProperties>
</file>

<file path=docProps/thumbnail.jpeg>
</file>